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45" y="2004950"/>
            <a:ext cx="11485549" cy="2861310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多选题实际上是细节理解题的升级版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一般的细节理解题只考查一个细节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而细节多选题则是同时考查几个细节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难度增大。主要考查原文中的具体信息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考查考生对阅读材料中的某几个特定细节的理解能力。首先是审题干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明确考查任务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who, when, where, what, why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等进行发问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然后阅读相关的单词、短语或句子段落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理解大意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最后联系选项内容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得出正确答案。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70" y="1743988"/>
            <a:ext cx="1672321" cy="504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2727600"/>
            <a:ext cx="11485549" cy="645160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介绍了妞妞在父母的足疗馆帮忙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同时表达了自己对父母的爱。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21" y="2816885"/>
            <a:ext cx="1917020" cy="468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00" y="1222369"/>
            <a:ext cx="10773095" cy="141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02951"/>
            <a:ext cx="11485549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Niu,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six-year-old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girl, 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 a good helper in a silent foot spa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足疗馆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owner of the foot spa and all of the workers can’t hear. And the girl helps them to communicate with the customers.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daughter of the foot spa owner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Yong,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his hearing because of a high fever in his childhood. This made it difficult for him to get a job. After finishing training in a foot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spa, 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his own business in Chengdu in 2019.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Feng, 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deaf, works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 with her husband at the shop.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281005"/>
            <a:ext cx="11485549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their shop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popular with customers because of the couple’s good skills. The foot spa is usually busy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evening, 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home from school and helps her parents.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her parents in her sweet child voice and with rich body language. She is very funny and always makes customers laugh happily.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always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cheerful, active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outgoing,” said one of the customers.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 taught me to work hard,”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 In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opinion, 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like superheroes who look after the family and her. “My parents are different from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 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best for me,” she added.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wrong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49395" algn="l"/>
                <a:tab pos="762317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see.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762317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can’t hear.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49395" algn="l"/>
                <a:tab pos="7623175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can’t walk.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614" y="846110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45" y="2959691"/>
            <a:ext cx="11485549" cy="28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 The owner of the foot spa and all of the workers can’t hear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“Niu Niu is the daughter of the foot spa owner Hu Yong, who lost his hearing because of a high fever in his childhood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 Peng Feng, the mother, who is also deaf, works together with her husband at the shop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可知，足疗店的老板是妞妞的爸爸，爸爸和妈妈都听不到。故选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45" y="3810912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the girl helps them to communicate with the customers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可知，妞妞帮助与顾客沟通。故选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597411"/>
            <a:ext cx="11485549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her parents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helps communicate with the customers.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helps tell jokes to the customers.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helps look after the customers.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14" y="169733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34557" y="361695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 finishing training in a foot spa, Hu started his own business in Chengdu in 2019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可知，妞妞的爸爸是在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年开的足疗店，也就是六年前。故选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57" y="1403458"/>
            <a:ext cx="11485549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start the foot spa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ago.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Five years ago.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Six years ago.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327" y="1503378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45" y="361695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“Though their shop is small, it is popular with customers because of the couple’s good skills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可知，足疗店很火，是因为夫妻的技术很好。故选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03458"/>
            <a:ext cx="11485549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their foot spa 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have good skills.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at telling jokes.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deaf.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2614" y="1503378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45" y="4170943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is always cheerful, active and outgoing”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可知，妞妞帮助父母开店，顾客评价妞妞快乐、积极、外向，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1434855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49395" algn="l"/>
                <a:tab pos="4217670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hard-working and shy.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outgoing and helpful.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cheerful and understanding.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92195" algn="l"/>
                <a:tab pos="7019925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692" y="1583530"/>
            <a:ext cx="2655520" cy="4006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2614" y="1534775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2901</Words>
  <Application>WPS 演示</Application>
  <PresentationFormat>自定义</PresentationFormat>
  <Paragraphs>61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464</cp:revision>
  <dcterms:created xsi:type="dcterms:W3CDTF">2020-11-06T05:24:00Z</dcterms:created>
  <dcterms:modified xsi:type="dcterms:W3CDTF">2025-09-17T05:57:14Z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